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59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0" autoAdjust="0"/>
    <p:restoredTop sz="94660"/>
  </p:normalViewPr>
  <p:slideViewPr>
    <p:cSldViewPr>
      <p:cViewPr>
        <p:scale>
          <a:sx n="60" d="100"/>
          <a:sy n="60" d="100"/>
        </p:scale>
        <p:origin x="-84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B8840-04DC-4E4A-A2B5-F46AE4107777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08607-F01E-46F9-9A28-1DFBA4EA3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8607-F01E-46F9-9A28-1DFBA4EA35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5CBB-144F-4637-AD23-A5F6ABF799EB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CF51-67AD-4F1A-A508-9BEA334DA7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F445D-2523-4039-BE79-D047087F8ABC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0E86-DC66-4387-9883-262F4BC8E4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2B08-CA2E-46F6-8AFA-7BFDC704DA01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6825-8376-4907-8E35-301994F27F3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95FB-0F95-4BFA-9B4F-BD5D8A42EE0F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AF03-3FFD-42AA-8E7F-0656012A04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BF8B-A1CE-487A-ACE6-0B9CC503549D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24E7-F0D6-4A6A-99B5-09685F2461C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4D368-DB3C-4BB3-A478-54E355769708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BE6BF-EB1E-4CB3-8EAC-A6559C3D65E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A1851-662F-477B-91DC-47E8E3EAE300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54EA-C644-4BCC-B281-DE95C7923F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84AD-B47E-4B3B-B3B6-1FC175CDCD73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3A1F6-7C50-4CAD-8105-74090338DE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FF5F-DCC3-49C9-946E-E05F201927C1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74DD-2A7F-4B17-B1C6-46914B9048F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B8255-E72A-4C0C-97B3-60A051410481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2177-E38F-460C-A4BF-3BF1E4B518F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0BEF-F16B-4934-918B-E9382A943D98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AA43B-14F7-4734-B541-1F77ED6107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3084D-EDBE-4E38-B520-519B44F909DF}" type="datetimeFigureOut">
              <a:rPr lang="fr-FR"/>
              <a:pPr>
                <a:defRPr/>
              </a:pPr>
              <a:t>01/02/2022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7751B-9B9E-493A-B9BC-97E1DAFA526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125573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АКСЕССУАРЫ </a:t>
            </a:r>
            <a:r>
              <a:rPr lang="ru-RU" sz="4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40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РУКОДЕЛЬНИЦ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(мастер-класс по изготовлению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зигугу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CA" sz="4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5720" y="5286388"/>
            <a:ext cx="3643338" cy="7858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Северчук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Ирина 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Ивановна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технологии</a:t>
            </a:r>
          </a:p>
          <a:p>
            <a:pPr algn="l">
              <a:spcBef>
                <a:spcPts val="0"/>
              </a:spcBef>
            </a:pPr>
            <a:endParaRPr lang="ru-RU" sz="24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357950" y="528638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г. Тверь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МБОУ СОШ № 42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СБОРКА ЗИГУГУ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8229600" cy="1714512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Затем сворачиваем деталь так, чтобы в центре сошлись края уже сшитых сторон. Закрепляем  нить в уголке и сшиваем третью сторону до центра.</a:t>
            </a:r>
            <a:endParaRPr lang="ru-RU" sz="2800" dirty="0"/>
          </a:p>
        </p:txBody>
      </p:sp>
      <p:pic>
        <p:nvPicPr>
          <p:cNvPr id="9218" name="Picture 2" descr="G:\МОИ НАРАБОТКИ\Центр юных техников-2018-19гг\фото моих кривулек\P1070330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438521" cy="3081429"/>
          </a:xfrm>
          <a:prstGeom prst="rect">
            <a:avLst/>
          </a:prstGeom>
          <a:noFill/>
        </p:spPr>
      </p:pic>
      <p:pic>
        <p:nvPicPr>
          <p:cNvPr id="9219" name="Picture 3" descr="G:\МОИ НАРАБОТКИ\Центр юных техников-2018-19гг\фото моих кривулек\P1070334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3982375" cy="310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СБОРКА ЗИГУГУ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071546"/>
            <a:ext cx="5000660" cy="53578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В оставшееся небольшое отверстие наполнить подушечку </a:t>
            </a:r>
            <a:r>
              <a:rPr lang="ru-RU" sz="2800" dirty="0" err="1" smtClean="0"/>
              <a:t>синтепоном</a:t>
            </a:r>
            <a:r>
              <a:rPr lang="ru-RU" sz="2800" dirty="0" smtClean="0"/>
              <a:t>  (не слишком плотно) и закончить сшивать детали. Петельку из ленточки лучше вшить перед сшиванием последней стороны. Если </a:t>
            </a:r>
            <a:r>
              <a:rPr lang="ru-RU" sz="2800" dirty="0" err="1" smtClean="0"/>
              <a:t>зигугу</a:t>
            </a:r>
            <a:r>
              <a:rPr lang="ru-RU" sz="2800" dirty="0" smtClean="0"/>
              <a:t> украшают кисточкой, её следует закрепить по центру нижней стороны (её удобнее крепить ещё до сборки </a:t>
            </a:r>
            <a:r>
              <a:rPr lang="ru-RU" sz="2800" dirty="0" err="1" smtClean="0"/>
              <a:t>зигугу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pic>
        <p:nvPicPr>
          <p:cNvPr id="10242" name="Picture 2" descr="G:\МОИ НАРАБОТКИ\Центр юных техников-2018-19гг\фото моих кривулек\P107033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357454" cy="2317143"/>
          </a:xfrm>
          <a:prstGeom prst="rect">
            <a:avLst/>
          </a:prstGeom>
          <a:noFill/>
        </p:spPr>
      </p:pic>
      <p:pic>
        <p:nvPicPr>
          <p:cNvPr id="10243" name="Picture 3" descr="G:\МОИ НАРАБОТКИ\Центр юных техников-2018-19гг\фото моих кривулек\P1070455 - копи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2409814" cy="2307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ИСТОЧНИКИ ИНФОРМАЦИИ</a:t>
            </a:r>
            <a:endParaRPr lang="fr-CA" sz="2800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25963"/>
          </a:xfrm>
        </p:spPr>
        <p:txBody>
          <a:bodyPr/>
          <a:lstStyle/>
          <a:p>
            <a:r>
              <a:rPr lang="ru-RU" sz="2800" dirty="0" smtClean="0"/>
              <a:t>Журнал «ЛЕНА РУКОДЕЛИЕ» № 5</a:t>
            </a:r>
            <a:r>
              <a:rPr lang="en-US" sz="2800" dirty="0" smtClean="0"/>
              <a:t>/</a:t>
            </a:r>
            <a:r>
              <a:rPr lang="ru-RU" sz="2800" dirty="0" smtClean="0"/>
              <a:t>2011</a:t>
            </a:r>
          </a:p>
          <a:p>
            <a:r>
              <a:rPr lang="ru-RU" sz="2800" dirty="0" smtClean="0"/>
              <a:t>Журнал «ЛЕНА РУКОДЕЛИЕ» специальный выпуск № 5</a:t>
            </a:r>
            <a:r>
              <a:rPr lang="en-US" sz="2800" dirty="0" smtClean="0"/>
              <a:t>/</a:t>
            </a:r>
            <a:r>
              <a:rPr lang="ru-RU" sz="2800" dirty="0" smtClean="0"/>
              <a:t>2014</a:t>
            </a:r>
          </a:p>
          <a:p>
            <a:r>
              <a:rPr lang="en-US" sz="2800" dirty="0" smtClean="0"/>
              <a:t>community.livejournal.com/</a:t>
            </a:r>
            <a:r>
              <a:rPr lang="en-US" sz="2800" dirty="0" err="1" smtClean="0"/>
              <a:t>ru_biscornu</a:t>
            </a:r>
            <a:r>
              <a:rPr lang="en-US" sz="2800" dirty="0" smtClean="0"/>
              <a:t> (</a:t>
            </a:r>
            <a:r>
              <a:rPr lang="ru-RU" sz="2800" dirty="0" smtClean="0"/>
              <a:t>схемы для вышивки)</a:t>
            </a:r>
            <a:endParaRPr lang="en-US" sz="2800" dirty="0" smtClean="0"/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 ТАКОЕ ЗИГУГУ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357298"/>
            <a:ext cx="4429124" cy="4572032"/>
          </a:xfrm>
        </p:spPr>
        <p:txBody>
          <a:bodyPr/>
          <a:lstStyle/>
          <a:p>
            <a:pPr indent="0" algn="just">
              <a:buNone/>
            </a:pPr>
            <a:r>
              <a:rPr lang="ru-RU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Зигугу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маленькая расшитая подушечка, собранная из квадрата канвы, углы которого сложены к центру.</a:t>
            </a:r>
          </a:p>
          <a:p>
            <a:pPr indent="0" algn="just">
              <a:buNone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Может использоваться в качестве игольницы, маячка для ножниц, подвески, брелка, ёлочной игрушки, саше.</a:t>
            </a:r>
            <a:endParaRPr lang="ru-RU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G:\МОИ НАРАБОТКИ\Центр юных техников-2018-19гг\фото моих кривулек\P107045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413001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/>
          <a:lstStyle/>
          <a:p>
            <a:r>
              <a:rPr lang="ru-RU" sz="2800" b="1" dirty="0" smtClean="0"/>
              <a:t>ВЫБОР СХЕМЫ ВЫШИВКИ</a:t>
            </a:r>
            <a:endParaRPr lang="fr-CA" sz="2800" b="1" dirty="0" smtClean="0"/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642910" y="1142984"/>
            <a:ext cx="7858180" cy="17859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Подбираем квадратную и желательно симметричную относительно центра схему вышивки (с мотивом в центре и по углам). </a:t>
            </a:r>
            <a:endParaRPr lang="fr-CA" sz="2800" dirty="0" smtClean="0"/>
          </a:p>
        </p:txBody>
      </p:sp>
      <p:pic>
        <p:nvPicPr>
          <p:cNvPr id="2050" name="Picture 2" descr="G:\МОИ НАРАБОТКИ\Центр юных техников-2018-19гг\фото моих кривулек\P107031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14620"/>
            <a:ext cx="3848101" cy="3798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b="1" dirty="0" smtClean="0"/>
              <a:t>ВЫШИВАНИЕ КВАДРАТА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98265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Размечаем канву, подбираем нитки и вышиваем крестом квадрат канвы в соответствии со схемой.</a:t>
            </a:r>
            <a:endParaRPr lang="ru-RU" sz="2800" dirty="0"/>
          </a:p>
        </p:txBody>
      </p:sp>
      <p:pic>
        <p:nvPicPr>
          <p:cNvPr id="3074" name="Picture 2" descr="G:\МОИ НАРАБОТКИ\Центр юных техников-2018-19гг\фото моих кривулек\P107030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610101" cy="371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ВЫПОЛНЕНИЕ ШВА «НАЗАД ИГОЛКУ»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86322"/>
            <a:ext cx="8229600" cy="164305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По всему периметру обшиваем квадрат канвы «</a:t>
            </a:r>
            <a:r>
              <a:rPr lang="ru-RU" sz="2800" dirty="0" err="1" smtClean="0"/>
              <a:t>бэкстичем</a:t>
            </a:r>
            <a:r>
              <a:rPr lang="ru-RU" sz="2800" dirty="0" smtClean="0"/>
              <a:t>» (швом «назад иголку») на расстоянии 2-5 клеток канвы от краёв вышивки.</a:t>
            </a:r>
            <a:endParaRPr lang="ru-RU" sz="2800" dirty="0"/>
          </a:p>
        </p:txBody>
      </p:sp>
      <p:pic>
        <p:nvPicPr>
          <p:cNvPr id="4098" name="Picture 2" descr="G:\МОИ НАРАБОТКИ\Центр юных техников-2018-19гг\фото моих кривулек\P1070319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4342326" cy="2887816"/>
          </a:xfrm>
          <a:prstGeom prst="rect">
            <a:avLst/>
          </a:prstGeom>
          <a:noFill/>
        </p:spPr>
      </p:pic>
      <p:pic>
        <p:nvPicPr>
          <p:cNvPr id="4099" name="Picture 3" descr="G:\МОИ НАРАБОТКИ\Центр юных техников-2018-19гг\фото моих кривулек\P1070322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2871782" cy="287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/>
          <a:lstStyle/>
          <a:p>
            <a:r>
              <a:rPr lang="ru-RU" sz="2800" b="1" dirty="0" smtClean="0"/>
              <a:t>ОТУТЮЖИТЬ ДЕТАЛЬ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643578"/>
            <a:ext cx="8229600" cy="64294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Затем вышитую деталь канвы отутюживаем</a:t>
            </a:r>
            <a:endParaRPr lang="ru-RU" sz="2800" dirty="0"/>
          </a:p>
        </p:txBody>
      </p:sp>
      <p:pic>
        <p:nvPicPr>
          <p:cNvPr id="5122" name="Picture 2" descr="G:\МОИ НАРАБОТКИ\Центр юных техников-2018-19гг\фото моих кривулек\P107032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000108"/>
            <a:ext cx="450059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СБОРКА ЗИГУГУ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715016"/>
            <a:ext cx="7729566" cy="8397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Отметить  карандашом середину на каждой стороне квадрата</a:t>
            </a:r>
            <a:endParaRPr lang="ru-RU" sz="2800" dirty="0"/>
          </a:p>
        </p:txBody>
      </p:sp>
      <p:pic>
        <p:nvPicPr>
          <p:cNvPr id="6146" name="Picture 2" descr="G:\МОИ НАРАБОТКИ\Центр юных техников-2018-19гг\фото моих кривулек\P107032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14422"/>
            <a:ext cx="4300542" cy="430054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4250529" y="117870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14546" y="342900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6000760" y="3429000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4194187" y="5307015"/>
            <a:ext cx="785819" cy="30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86834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СБОРКА ЗИГУГУ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928670"/>
            <a:ext cx="6000792" cy="571504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Соединяем первую сторону. Закрепить нить мулине на середине одной стороны квадрата и вывести её на лицевую сторону. Согнуть квадрат на отмеченной середине, совмещая линии шва «назад иголку». Поддеваем нитку </a:t>
            </a:r>
            <a:r>
              <a:rPr lang="ru-RU" sz="2800" dirty="0" err="1" smtClean="0"/>
              <a:t>бэкстича</a:t>
            </a:r>
            <a:r>
              <a:rPr lang="ru-RU" sz="2800" dirty="0" smtClean="0"/>
              <a:t> (только нитку, не захватывая при этом канву) на верхней части детали, захватываем второй от  уголка стежок </a:t>
            </a:r>
            <a:r>
              <a:rPr lang="ru-RU" sz="2800" dirty="0" err="1" smtClean="0"/>
              <a:t>бэкстича</a:t>
            </a:r>
            <a:r>
              <a:rPr lang="ru-RU" sz="2800" dirty="0" smtClean="0"/>
              <a:t> на нижней части и поддеваем следующий стежок </a:t>
            </a:r>
            <a:r>
              <a:rPr lang="ru-RU" sz="2800" dirty="0" err="1" smtClean="0"/>
              <a:t>бэкстича</a:t>
            </a:r>
            <a:r>
              <a:rPr lang="ru-RU" sz="2800" dirty="0" smtClean="0"/>
              <a:t> верхней части. И так далее. </a:t>
            </a:r>
            <a:endParaRPr lang="ru-RU" sz="2800" dirty="0"/>
          </a:p>
        </p:txBody>
      </p:sp>
      <p:pic>
        <p:nvPicPr>
          <p:cNvPr id="7171" name="Picture 3" descr="G:\МОИ НАРАБОТКИ\Центр юных техников-2018-19гг\фото моих кривулек\P1070333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371127" cy="2071702"/>
          </a:xfrm>
          <a:prstGeom prst="rect">
            <a:avLst/>
          </a:prstGeom>
          <a:noFill/>
        </p:spPr>
      </p:pic>
      <p:pic>
        <p:nvPicPr>
          <p:cNvPr id="7172" name="Picture 4" descr="G:\МОИ НАРАБОТКИ\Центр юных техников-2018-19гг\фото моих кривулек\P1070325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2400828" cy="2134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СБОРКА ЗИГУГУ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28736"/>
            <a:ext cx="4757742" cy="469742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Для дополнительного украшения  одновременно можно пришивать бисер (через 1 стежок).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/>
              <a:t>Таким же способом сшивается противоположная сторона.</a:t>
            </a:r>
            <a:endParaRPr lang="ru-RU" sz="2800" dirty="0"/>
          </a:p>
        </p:txBody>
      </p:sp>
      <p:pic>
        <p:nvPicPr>
          <p:cNvPr id="4" name="Picture 4" descr="G:\МОИ НАРАБОТКИ\Центр юных техников-2018-19гг\фото моих кривулек\P107032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5"/>
            <a:ext cx="2857520" cy="2540913"/>
          </a:xfrm>
          <a:prstGeom prst="rect">
            <a:avLst/>
          </a:prstGeom>
          <a:noFill/>
        </p:spPr>
      </p:pic>
      <p:pic>
        <p:nvPicPr>
          <p:cNvPr id="8194" name="Picture 2" descr="G:\МОИ НАРАБОТКИ\Центр юных техников-2018-19гг\фото моих кривулек\P1070329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71942"/>
            <a:ext cx="2951166" cy="2349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ект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проекта</Template>
  <TotalTime>201</TotalTime>
  <Words>338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проекта</vt:lpstr>
      <vt:lpstr>АКСЕССУАРЫ ДЛЯ РУКОДЕЛЬНИЦ (мастер-класс по изготовлению зигугу)</vt:lpstr>
      <vt:lpstr>ЧТО ТАКОЕ ЗИГУГУ</vt:lpstr>
      <vt:lpstr>ВЫБОР СХЕМЫ ВЫШИВКИ</vt:lpstr>
      <vt:lpstr>ВЫШИВАНИЕ КВАДРАТА</vt:lpstr>
      <vt:lpstr>ВЫПОЛНЕНИЕ ШВА «НАЗАД ИГОЛКУ»</vt:lpstr>
      <vt:lpstr>ОТУТЮЖИТЬ ДЕТАЛЬ</vt:lpstr>
      <vt:lpstr>СБОРКА ЗИГУГУ</vt:lpstr>
      <vt:lpstr>СБОРКА ЗИГУГУ</vt:lpstr>
      <vt:lpstr>СБОРКА ЗИГУГУ</vt:lpstr>
      <vt:lpstr>СБОРКА ЗИГУГУ</vt:lpstr>
      <vt:lpstr>СБОРКА ЗИГУГУ</vt:lpstr>
      <vt:lpstr>ИСТОЧНИКИ ИНФОРМАЦИИ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АКСЕССУАРЫ С ВЫШИВКОЙ</dc:title>
  <dc:creator>Анатолий</dc:creator>
  <cp:lastModifiedBy>book</cp:lastModifiedBy>
  <cp:revision>30</cp:revision>
  <dcterms:created xsi:type="dcterms:W3CDTF">2019-01-26T13:05:18Z</dcterms:created>
  <dcterms:modified xsi:type="dcterms:W3CDTF">2022-02-01T08:57:33Z</dcterms:modified>
</cp:coreProperties>
</file>